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Me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4724400"/>
            <a:ext cx="13716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dirty="0" smtClean="0"/>
              <a:t>Company</a:t>
            </a:r>
          </a:p>
          <a:p>
            <a:pPr algn="ctr"/>
            <a:r>
              <a:rPr lang="en-US" dirty="0" smtClean="0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About Me</vt:lpstr>
      <vt:lpstr>PowerPoint Presentation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creator>OWASP Foundation</dc:creator>
  <cp:lastModifiedBy>rebecca smith</cp:lastModifiedBy>
  <cp:revision>5</cp:revision>
  <dcterms:created xsi:type="dcterms:W3CDTF">2012-03-30T06:23:37Z</dcterms:created>
  <dcterms:modified xsi:type="dcterms:W3CDTF">2015-09-16T18:36:09Z</dcterms:modified>
</cp:coreProperties>
</file>